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8" r:id="rId7"/>
    <p:sldId id="261" r:id="rId8"/>
    <p:sldId id="262" r:id="rId9"/>
    <p:sldId id="263" r:id="rId10"/>
    <p:sldId id="265" r:id="rId11"/>
    <p:sldId id="267" r:id="rId12"/>
    <p:sldId id="264" r:id="rId13"/>
    <p:sldId id="271" r:id="rId14"/>
    <p:sldId id="272" r:id="rId15"/>
    <p:sldId id="270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45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denka Volavá" userId="02b7e0de970aa95e" providerId="LiveId" clId="{B4001137-1581-4230-859B-6D3566699739}"/>
    <pc:docChg chg="custSel addSld delSld modSld sldOrd">
      <pc:chgData name="Zdenka Volavá" userId="02b7e0de970aa95e" providerId="LiveId" clId="{B4001137-1581-4230-859B-6D3566699739}" dt="2024-11-06T14:55:44.519" v="2816" actId="207"/>
      <pc:docMkLst>
        <pc:docMk/>
      </pc:docMkLst>
      <pc:sldChg chg="addSp modSp mod">
        <pc:chgData name="Zdenka Volavá" userId="02b7e0de970aa95e" providerId="LiveId" clId="{B4001137-1581-4230-859B-6D3566699739}" dt="2024-11-06T13:30:50.643" v="53" actId="1076"/>
        <pc:sldMkLst>
          <pc:docMk/>
          <pc:sldMk cId="1824264778" sldId="256"/>
        </pc:sldMkLst>
        <pc:spChg chg="mod">
          <ac:chgData name="Zdenka Volavá" userId="02b7e0de970aa95e" providerId="LiveId" clId="{B4001137-1581-4230-859B-6D3566699739}" dt="2024-11-06T13:29:51.751" v="40" actId="113"/>
          <ac:spMkLst>
            <pc:docMk/>
            <pc:sldMk cId="1824264778" sldId="256"/>
            <ac:spMk id="2" creationId="{00000000-0000-0000-0000-000000000000}"/>
          </ac:spMkLst>
        </pc:spChg>
        <pc:spChg chg="mod">
          <ac:chgData name="Zdenka Volavá" userId="02b7e0de970aa95e" providerId="LiveId" clId="{B4001137-1581-4230-859B-6D3566699739}" dt="2024-11-06T13:30:48.309" v="52" actId="1076"/>
          <ac:spMkLst>
            <pc:docMk/>
            <pc:sldMk cId="1824264778" sldId="256"/>
            <ac:spMk id="3" creationId="{00000000-0000-0000-0000-000000000000}"/>
          </ac:spMkLst>
        </pc:spChg>
        <pc:picChg chg="add mod">
          <ac:chgData name="Zdenka Volavá" userId="02b7e0de970aa95e" providerId="LiveId" clId="{B4001137-1581-4230-859B-6D3566699739}" dt="2024-11-06T13:30:50.643" v="53" actId="1076"/>
          <ac:picMkLst>
            <pc:docMk/>
            <pc:sldMk cId="1824264778" sldId="256"/>
            <ac:picMk id="5" creationId="{D8F949A3-FCE0-4CB3-E307-8D3E8EB26BC1}"/>
          </ac:picMkLst>
        </pc:picChg>
      </pc:sldChg>
      <pc:sldChg chg="addSp modSp mod">
        <pc:chgData name="Zdenka Volavá" userId="02b7e0de970aa95e" providerId="LiveId" clId="{B4001137-1581-4230-859B-6D3566699739}" dt="2024-11-06T14:20:41.828" v="2114" actId="20577"/>
        <pc:sldMkLst>
          <pc:docMk/>
          <pc:sldMk cId="3617815023" sldId="257"/>
        </pc:sldMkLst>
        <pc:spChg chg="mod">
          <ac:chgData name="Zdenka Volavá" userId="02b7e0de970aa95e" providerId="LiveId" clId="{B4001137-1581-4230-859B-6D3566699739}" dt="2024-11-06T13:35:28.925" v="293" actId="14100"/>
          <ac:spMkLst>
            <pc:docMk/>
            <pc:sldMk cId="3617815023" sldId="257"/>
            <ac:spMk id="2" creationId="{00000000-0000-0000-0000-000000000000}"/>
          </ac:spMkLst>
        </pc:spChg>
        <pc:spChg chg="mod">
          <ac:chgData name="Zdenka Volavá" userId="02b7e0de970aa95e" providerId="LiveId" clId="{B4001137-1581-4230-859B-6D3566699739}" dt="2024-11-06T14:20:41.828" v="2114" actId="20577"/>
          <ac:spMkLst>
            <pc:docMk/>
            <pc:sldMk cId="3617815023" sldId="257"/>
            <ac:spMk id="3" creationId="{00000000-0000-0000-0000-000000000000}"/>
          </ac:spMkLst>
        </pc:spChg>
        <pc:picChg chg="add mod">
          <ac:chgData name="Zdenka Volavá" userId="02b7e0de970aa95e" providerId="LiveId" clId="{B4001137-1581-4230-859B-6D3566699739}" dt="2024-11-06T13:38:06.319" v="474" actId="1076"/>
          <ac:picMkLst>
            <pc:docMk/>
            <pc:sldMk cId="3617815023" sldId="257"/>
            <ac:picMk id="5" creationId="{B6E5BF67-87E8-E2BB-E0A4-DFF0217654FE}"/>
          </ac:picMkLst>
        </pc:picChg>
      </pc:sldChg>
      <pc:sldChg chg="modSp mod ord">
        <pc:chgData name="Zdenka Volavá" userId="02b7e0de970aa95e" providerId="LiveId" clId="{B4001137-1581-4230-859B-6D3566699739}" dt="2024-11-06T13:45:20.262" v="877" actId="207"/>
        <pc:sldMkLst>
          <pc:docMk/>
          <pc:sldMk cId="4131837429" sldId="258"/>
        </pc:sldMkLst>
        <pc:spChg chg="mod">
          <ac:chgData name="Zdenka Volavá" userId="02b7e0de970aa95e" providerId="LiveId" clId="{B4001137-1581-4230-859B-6D3566699739}" dt="2024-11-06T13:44:26.390" v="813" actId="121"/>
          <ac:spMkLst>
            <pc:docMk/>
            <pc:sldMk cId="4131837429" sldId="258"/>
            <ac:spMk id="2" creationId="{00000000-0000-0000-0000-000000000000}"/>
          </ac:spMkLst>
        </pc:spChg>
        <pc:spChg chg="mod">
          <ac:chgData name="Zdenka Volavá" userId="02b7e0de970aa95e" providerId="LiveId" clId="{B4001137-1581-4230-859B-6D3566699739}" dt="2024-11-06T13:45:20.262" v="877" actId="207"/>
          <ac:spMkLst>
            <pc:docMk/>
            <pc:sldMk cId="4131837429" sldId="258"/>
            <ac:spMk id="3" creationId="{00000000-0000-0000-0000-000000000000}"/>
          </ac:spMkLst>
        </pc:spChg>
      </pc:sldChg>
      <pc:sldChg chg="modSp new mod">
        <pc:chgData name="Zdenka Volavá" userId="02b7e0de970aa95e" providerId="LiveId" clId="{B4001137-1581-4230-859B-6D3566699739}" dt="2024-11-06T14:54:32.532" v="2805" actId="207"/>
        <pc:sldMkLst>
          <pc:docMk/>
          <pc:sldMk cId="508847253" sldId="259"/>
        </pc:sldMkLst>
        <pc:spChg chg="mod">
          <ac:chgData name="Zdenka Volavá" userId="02b7e0de970aa95e" providerId="LiveId" clId="{B4001137-1581-4230-859B-6D3566699739}" dt="2024-11-06T13:39:10.314" v="483" actId="27636"/>
          <ac:spMkLst>
            <pc:docMk/>
            <pc:sldMk cId="508847253" sldId="259"/>
            <ac:spMk id="2" creationId="{5A6FB895-70C8-F92F-9C94-26597B092448}"/>
          </ac:spMkLst>
        </pc:spChg>
        <pc:spChg chg="mod">
          <ac:chgData name="Zdenka Volavá" userId="02b7e0de970aa95e" providerId="LiveId" clId="{B4001137-1581-4230-859B-6D3566699739}" dt="2024-11-06T14:54:32.532" v="2805" actId="207"/>
          <ac:spMkLst>
            <pc:docMk/>
            <pc:sldMk cId="508847253" sldId="259"/>
            <ac:spMk id="3" creationId="{83AF28AA-677A-76D5-BA7E-C32737301194}"/>
          </ac:spMkLst>
        </pc:spChg>
      </pc:sldChg>
      <pc:sldChg chg="add">
        <pc:chgData name="Zdenka Volavá" userId="02b7e0de970aa95e" providerId="LiveId" clId="{B4001137-1581-4230-859B-6D3566699739}" dt="2024-11-06T13:41:32.923" v="674" actId="2890"/>
        <pc:sldMkLst>
          <pc:docMk/>
          <pc:sldMk cId="368275912" sldId="260"/>
        </pc:sldMkLst>
      </pc:sldChg>
      <pc:sldChg chg="modSp new mod">
        <pc:chgData name="Zdenka Volavá" userId="02b7e0de970aa95e" providerId="LiveId" clId="{B4001137-1581-4230-859B-6D3566699739}" dt="2024-11-06T14:54:39.897" v="2806" actId="207"/>
        <pc:sldMkLst>
          <pc:docMk/>
          <pc:sldMk cId="2303167503" sldId="261"/>
        </pc:sldMkLst>
        <pc:spChg chg="mod">
          <ac:chgData name="Zdenka Volavá" userId="02b7e0de970aa95e" providerId="LiveId" clId="{B4001137-1581-4230-859B-6D3566699739}" dt="2024-11-06T13:47:39.389" v="1039" actId="207"/>
          <ac:spMkLst>
            <pc:docMk/>
            <pc:sldMk cId="2303167503" sldId="261"/>
            <ac:spMk id="2" creationId="{4B328ABB-82D9-2C36-A525-A1C179616A7C}"/>
          </ac:spMkLst>
        </pc:spChg>
        <pc:spChg chg="mod">
          <ac:chgData name="Zdenka Volavá" userId="02b7e0de970aa95e" providerId="LiveId" clId="{B4001137-1581-4230-859B-6D3566699739}" dt="2024-11-06T14:54:39.897" v="2806" actId="207"/>
          <ac:spMkLst>
            <pc:docMk/>
            <pc:sldMk cId="2303167503" sldId="261"/>
            <ac:spMk id="3" creationId="{E45232F2-F290-7FD3-3F09-5FF936C65F48}"/>
          </ac:spMkLst>
        </pc:spChg>
      </pc:sldChg>
      <pc:sldChg chg="modSp new mod">
        <pc:chgData name="Zdenka Volavá" userId="02b7e0de970aa95e" providerId="LiveId" clId="{B4001137-1581-4230-859B-6D3566699739}" dt="2024-11-06T14:54:59.239" v="2809" actId="207"/>
        <pc:sldMkLst>
          <pc:docMk/>
          <pc:sldMk cId="4232287644" sldId="262"/>
        </pc:sldMkLst>
        <pc:spChg chg="mod">
          <ac:chgData name="Zdenka Volavá" userId="02b7e0de970aa95e" providerId="LiveId" clId="{B4001137-1581-4230-859B-6D3566699739}" dt="2024-11-06T14:54:54.986" v="2808" actId="113"/>
          <ac:spMkLst>
            <pc:docMk/>
            <pc:sldMk cId="4232287644" sldId="262"/>
            <ac:spMk id="2" creationId="{3B65C3B0-BF6D-7174-1D92-6B27991A2AC0}"/>
          </ac:spMkLst>
        </pc:spChg>
        <pc:spChg chg="mod">
          <ac:chgData name="Zdenka Volavá" userId="02b7e0de970aa95e" providerId="LiveId" clId="{B4001137-1581-4230-859B-6D3566699739}" dt="2024-11-06T14:54:59.239" v="2809" actId="207"/>
          <ac:spMkLst>
            <pc:docMk/>
            <pc:sldMk cId="4232287644" sldId="262"/>
            <ac:spMk id="3" creationId="{A0324C50-BE3D-722F-DF7B-3C757278CF4B}"/>
          </ac:spMkLst>
        </pc:spChg>
      </pc:sldChg>
      <pc:sldChg chg="modSp new mod">
        <pc:chgData name="Zdenka Volavá" userId="02b7e0de970aa95e" providerId="LiveId" clId="{B4001137-1581-4230-859B-6D3566699739}" dt="2024-11-06T14:55:13.078" v="2811" actId="207"/>
        <pc:sldMkLst>
          <pc:docMk/>
          <pc:sldMk cId="156002079" sldId="263"/>
        </pc:sldMkLst>
        <pc:spChg chg="mod">
          <ac:chgData name="Zdenka Volavá" userId="02b7e0de970aa95e" providerId="LiveId" clId="{B4001137-1581-4230-859B-6D3566699739}" dt="2024-11-06T14:55:06.602" v="2810" actId="207"/>
          <ac:spMkLst>
            <pc:docMk/>
            <pc:sldMk cId="156002079" sldId="263"/>
            <ac:spMk id="2" creationId="{4790090D-87BF-B1E6-3486-36569D5D4592}"/>
          </ac:spMkLst>
        </pc:spChg>
        <pc:spChg chg="mod">
          <ac:chgData name="Zdenka Volavá" userId="02b7e0de970aa95e" providerId="LiveId" clId="{B4001137-1581-4230-859B-6D3566699739}" dt="2024-11-06T14:55:13.078" v="2811" actId="207"/>
          <ac:spMkLst>
            <pc:docMk/>
            <pc:sldMk cId="156002079" sldId="263"/>
            <ac:spMk id="3" creationId="{B416ADC4-1C1F-813B-983D-08C134ED9B92}"/>
          </ac:spMkLst>
        </pc:spChg>
      </pc:sldChg>
      <pc:sldChg chg="modSp new mod">
        <pc:chgData name="Zdenka Volavá" userId="02b7e0de970aa95e" providerId="LiveId" clId="{B4001137-1581-4230-859B-6D3566699739}" dt="2024-11-06T14:01:15.370" v="1659" actId="207"/>
        <pc:sldMkLst>
          <pc:docMk/>
          <pc:sldMk cId="2877299917" sldId="264"/>
        </pc:sldMkLst>
        <pc:spChg chg="mod">
          <ac:chgData name="Zdenka Volavá" userId="02b7e0de970aa95e" providerId="LiveId" clId="{B4001137-1581-4230-859B-6D3566699739}" dt="2024-11-06T13:56:13.043" v="1482" actId="20577"/>
          <ac:spMkLst>
            <pc:docMk/>
            <pc:sldMk cId="2877299917" sldId="264"/>
            <ac:spMk id="2" creationId="{DE3929FA-7552-A66E-A6BE-740D68014836}"/>
          </ac:spMkLst>
        </pc:spChg>
        <pc:spChg chg="mod">
          <ac:chgData name="Zdenka Volavá" userId="02b7e0de970aa95e" providerId="LiveId" clId="{B4001137-1581-4230-859B-6D3566699739}" dt="2024-11-06T14:01:15.370" v="1659" actId="207"/>
          <ac:spMkLst>
            <pc:docMk/>
            <pc:sldMk cId="2877299917" sldId="264"/>
            <ac:spMk id="3" creationId="{CE8AA934-38D6-6849-53F4-5223A82F583F}"/>
          </ac:spMkLst>
        </pc:spChg>
      </pc:sldChg>
      <pc:sldChg chg="modSp add mod ord">
        <pc:chgData name="Zdenka Volavá" userId="02b7e0de970aa95e" providerId="LiveId" clId="{B4001137-1581-4230-859B-6D3566699739}" dt="2024-11-06T14:05:17.527" v="1782" actId="1076"/>
        <pc:sldMkLst>
          <pc:docMk/>
          <pc:sldMk cId="3438881023" sldId="265"/>
        </pc:sldMkLst>
        <pc:spChg chg="mod">
          <ac:chgData name="Zdenka Volavá" userId="02b7e0de970aa95e" providerId="LiveId" clId="{B4001137-1581-4230-859B-6D3566699739}" dt="2024-11-06T14:02:56.779" v="1677" actId="1076"/>
          <ac:spMkLst>
            <pc:docMk/>
            <pc:sldMk cId="3438881023" sldId="265"/>
            <ac:spMk id="2" creationId="{B3658361-16F2-FB4D-0133-11B707738813}"/>
          </ac:spMkLst>
        </pc:spChg>
        <pc:spChg chg="mod">
          <ac:chgData name="Zdenka Volavá" userId="02b7e0de970aa95e" providerId="LiveId" clId="{B4001137-1581-4230-859B-6D3566699739}" dt="2024-11-06T14:05:17.527" v="1782" actId="1076"/>
          <ac:spMkLst>
            <pc:docMk/>
            <pc:sldMk cId="3438881023" sldId="265"/>
            <ac:spMk id="3" creationId="{056EA905-BEA5-6CE9-CC9D-D72674D8CD81}"/>
          </ac:spMkLst>
        </pc:spChg>
      </pc:sldChg>
      <pc:sldChg chg="addSp delSp modSp new del mod">
        <pc:chgData name="Zdenka Volavá" userId="02b7e0de970aa95e" providerId="LiveId" clId="{B4001137-1581-4230-859B-6D3566699739}" dt="2024-11-06T14:17:41.694" v="2085" actId="47"/>
        <pc:sldMkLst>
          <pc:docMk/>
          <pc:sldMk cId="1094294626" sldId="266"/>
        </pc:sldMkLst>
        <pc:spChg chg="mod">
          <ac:chgData name="Zdenka Volavá" userId="02b7e0de970aa95e" providerId="LiveId" clId="{B4001137-1581-4230-859B-6D3566699739}" dt="2024-11-06T14:06:32" v="1806" actId="20577"/>
          <ac:spMkLst>
            <pc:docMk/>
            <pc:sldMk cId="1094294626" sldId="266"/>
            <ac:spMk id="2" creationId="{0BDEF29E-E172-316B-5991-E0D99727E68C}"/>
          </ac:spMkLst>
        </pc:spChg>
        <pc:spChg chg="del">
          <ac:chgData name="Zdenka Volavá" userId="02b7e0de970aa95e" providerId="LiveId" clId="{B4001137-1581-4230-859B-6D3566699739}" dt="2024-11-06T14:06:10.643" v="1801"/>
          <ac:spMkLst>
            <pc:docMk/>
            <pc:sldMk cId="1094294626" sldId="266"/>
            <ac:spMk id="3" creationId="{5E882B3D-9CF8-3997-0E21-7C24580EA45F}"/>
          </ac:spMkLst>
        </pc:spChg>
        <pc:spChg chg="add del mod">
          <ac:chgData name="Zdenka Volavá" userId="02b7e0de970aa95e" providerId="LiveId" clId="{B4001137-1581-4230-859B-6D3566699739}" dt="2024-11-06T14:06:13.254" v="1802"/>
          <ac:spMkLst>
            <pc:docMk/>
            <pc:sldMk cId="1094294626" sldId="266"/>
            <ac:spMk id="4" creationId="{4AF1C6EB-09E6-69C5-F3BE-F7BFF10163E4}"/>
          </ac:spMkLst>
        </pc:spChg>
        <pc:spChg chg="add del mod">
          <ac:chgData name="Zdenka Volavá" userId="02b7e0de970aa95e" providerId="LiveId" clId="{B4001137-1581-4230-859B-6D3566699739}" dt="2024-11-06T14:06:17.736" v="1803"/>
          <ac:spMkLst>
            <pc:docMk/>
            <pc:sldMk cId="1094294626" sldId="266"/>
            <ac:spMk id="5" creationId="{0C455DDA-2AFD-B441-B64F-C0C5D0089141}"/>
          </ac:spMkLst>
        </pc:spChg>
        <pc:spChg chg="add mod">
          <ac:chgData name="Zdenka Volavá" userId="02b7e0de970aa95e" providerId="LiveId" clId="{B4001137-1581-4230-859B-6D3566699739}" dt="2024-11-06T14:06:59.842" v="1826" actId="21"/>
          <ac:spMkLst>
            <pc:docMk/>
            <pc:sldMk cId="1094294626" sldId="266"/>
            <ac:spMk id="8" creationId="{F70D06F9-D3A7-4E4C-FDC0-84E519136B78}"/>
          </ac:spMkLst>
        </pc:spChg>
        <pc:picChg chg="add del mod">
          <ac:chgData name="Zdenka Volavá" userId="02b7e0de970aa95e" providerId="LiveId" clId="{B4001137-1581-4230-859B-6D3566699739}" dt="2024-11-06T14:06:59.842" v="1826" actId="21"/>
          <ac:picMkLst>
            <pc:docMk/>
            <pc:sldMk cId="1094294626" sldId="266"/>
            <ac:picMk id="6" creationId="{7413A929-DBB8-C82E-799B-A4B36C1E802D}"/>
          </ac:picMkLst>
        </pc:picChg>
      </pc:sldChg>
      <pc:sldChg chg="addSp delSp modSp new mod ord">
        <pc:chgData name="Zdenka Volavá" userId="02b7e0de970aa95e" providerId="LiveId" clId="{B4001137-1581-4230-859B-6D3566699739}" dt="2024-11-06T14:55:29.876" v="2813" actId="113"/>
        <pc:sldMkLst>
          <pc:docMk/>
          <pc:sldMk cId="2261596412" sldId="267"/>
        </pc:sldMkLst>
        <pc:spChg chg="mod">
          <ac:chgData name="Zdenka Volavá" userId="02b7e0de970aa95e" providerId="LiveId" clId="{B4001137-1581-4230-859B-6D3566699739}" dt="2024-11-06T14:55:29.876" v="2813" actId="113"/>
          <ac:spMkLst>
            <pc:docMk/>
            <pc:sldMk cId="2261596412" sldId="267"/>
            <ac:spMk id="2" creationId="{CEDD25DD-9D6C-5F81-5A4D-415EEE8F2420}"/>
          </ac:spMkLst>
        </pc:spChg>
        <pc:spChg chg="del">
          <ac:chgData name="Zdenka Volavá" userId="02b7e0de970aa95e" providerId="LiveId" clId="{B4001137-1581-4230-859B-6D3566699739}" dt="2024-11-06T14:07:04.177" v="1827"/>
          <ac:spMkLst>
            <pc:docMk/>
            <pc:sldMk cId="2261596412" sldId="267"/>
            <ac:spMk id="3" creationId="{7119D4B3-4F00-0B60-5F84-2B44BB04D82C}"/>
          </ac:spMkLst>
        </pc:spChg>
        <pc:spChg chg="add mod">
          <ac:chgData name="Zdenka Volavá" userId="02b7e0de970aa95e" providerId="LiveId" clId="{B4001137-1581-4230-859B-6D3566699739}" dt="2024-11-06T14:16:46.614" v="2084" actId="1076"/>
          <ac:spMkLst>
            <pc:docMk/>
            <pc:sldMk cId="2261596412" sldId="267"/>
            <ac:spMk id="4" creationId="{4F8198BD-1018-5491-4759-8D9F926CB689}"/>
          </ac:spMkLst>
        </pc:spChg>
        <pc:picChg chg="add mod">
          <ac:chgData name="Zdenka Volavá" userId="02b7e0de970aa95e" providerId="LiveId" clId="{B4001137-1581-4230-859B-6D3566699739}" dt="2024-11-06T14:15:54.855" v="2079" actId="1076"/>
          <ac:picMkLst>
            <pc:docMk/>
            <pc:sldMk cId="2261596412" sldId="267"/>
            <ac:picMk id="6" creationId="{7413A929-DBB8-C82E-799B-A4B36C1E802D}"/>
          </ac:picMkLst>
        </pc:picChg>
      </pc:sldChg>
      <pc:sldChg chg="addSp delSp modSp new mod">
        <pc:chgData name="Zdenka Volavá" userId="02b7e0de970aa95e" providerId="LiveId" clId="{B4001137-1581-4230-859B-6D3566699739}" dt="2024-11-06T14:10:40.203" v="1838" actId="14100"/>
        <pc:sldMkLst>
          <pc:docMk/>
          <pc:sldMk cId="236873942" sldId="268"/>
        </pc:sldMkLst>
        <pc:spChg chg="del">
          <ac:chgData name="Zdenka Volavá" userId="02b7e0de970aa95e" providerId="LiveId" clId="{B4001137-1581-4230-859B-6D3566699739}" dt="2024-11-06T14:09:37.481" v="1832" actId="478"/>
          <ac:spMkLst>
            <pc:docMk/>
            <pc:sldMk cId="236873942" sldId="268"/>
            <ac:spMk id="2" creationId="{C4543E76-6577-E82D-D936-4BFFBED7ACF1}"/>
          </ac:spMkLst>
        </pc:spChg>
        <pc:spChg chg="del">
          <ac:chgData name="Zdenka Volavá" userId="02b7e0de970aa95e" providerId="LiveId" clId="{B4001137-1581-4230-859B-6D3566699739}" dt="2024-11-06T14:09:18.684" v="1831"/>
          <ac:spMkLst>
            <pc:docMk/>
            <pc:sldMk cId="236873942" sldId="268"/>
            <ac:spMk id="3" creationId="{7A1D60DF-5B16-D7BA-1E2D-F553D49710E5}"/>
          </ac:spMkLst>
        </pc:spChg>
        <pc:picChg chg="add mod">
          <ac:chgData name="Zdenka Volavá" userId="02b7e0de970aa95e" providerId="LiveId" clId="{B4001137-1581-4230-859B-6D3566699739}" dt="2024-11-06T14:10:31.120" v="1834" actId="1076"/>
          <ac:picMkLst>
            <pc:docMk/>
            <pc:sldMk cId="236873942" sldId="268"/>
            <ac:picMk id="4" creationId="{783C3BED-688E-096F-5E4F-2BB9B49DDB0C}"/>
          </ac:picMkLst>
        </pc:picChg>
        <pc:picChg chg="add mod">
          <ac:chgData name="Zdenka Volavá" userId="02b7e0de970aa95e" providerId="LiveId" clId="{B4001137-1581-4230-859B-6D3566699739}" dt="2024-11-06T14:10:40.203" v="1838" actId="14100"/>
          <ac:picMkLst>
            <pc:docMk/>
            <pc:sldMk cId="236873942" sldId="268"/>
            <ac:picMk id="5" creationId="{E3D743DA-9C12-2349-7AE2-B376912D24CB}"/>
          </ac:picMkLst>
        </pc:picChg>
      </pc:sldChg>
      <pc:sldChg chg="new del">
        <pc:chgData name="Zdenka Volavá" userId="02b7e0de970aa95e" providerId="LiveId" clId="{B4001137-1581-4230-859B-6D3566699739}" dt="2024-11-06T14:53:19.131" v="2803" actId="47"/>
        <pc:sldMkLst>
          <pc:docMk/>
          <pc:sldMk cId="1121714458" sldId="269"/>
        </pc:sldMkLst>
      </pc:sldChg>
      <pc:sldChg chg="modSp new mod">
        <pc:chgData name="Zdenka Volavá" userId="02b7e0de970aa95e" providerId="LiveId" clId="{B4001137-1581-4230-859B-6D3566699739}" dt="2024-11-06T14:55:44.519" v="2816" actId="207"/>
        <pc:sldMkLst>
          <pc:docMk/>
          <pc:sldMk cId="1479245311" sldId="270"/>
        </pc:sldMkLst>
        <pc:spChg chg="mod">
          <ac:chgData name="Zdenka Volavá" userId="02b7e0de970aa95e" providerId="LiveId" clId="{B4001137-1581-4230-859B-6D3566699739}" dt="2024-11-06T14:55:37.692" v="2815" actId="113"/>
          <ac:spMkLst>
            <pc:docMk/>
            <pc:sldMk cId="1479245311" sldId="270"/>
            <ac:spMk id="2" creationId="{F84CCFDD-99AC-6AAB-454D-FC67D837647C}"/>
          </ac:spMkLst>
        </pc:spChg>
        <pc:spChg chg="mod">
          <ac:chgData name="Zdenka Volavá" userId="02b7e0de970aa95e" providerId="LiveId" clId="{B4001137-1581-4230-859B-6D3566699739}" dt="2024-11-06T14:55:44.519" v="2816" actId="207"/>
          <ac:spMkLst>
            <pc:docMk/>
            <pc:sldMk cId="1479245311" sldId="270"/>
            <ac:spMk id="3" creationId="{F16F824F-6937-D7CE-3DEE-E45A2F6C2CD9}"/>
          </ac:spMkLst>
        </pc:spChg>
      </pc:sldChg>
      <pc:sldChg chg="modSp new mod">
        <pc:chgData name="Zdenka Volavá" userId="02b7e0de970aa95e" providerId="LiveId" clId="{B4001137-1581-4230-859B-6D3566699739}" dt="2024-11-06T14:36:30.545" v="2647" actId="113"/>
        <pc:sldMkLst>
          <pc:docMk/>
          <pc:sldMk cId="3712837367" sldId="271"/>
        </pc:sldMkLst>
        <pc:spChg chg="mod">
          <ac:chgData name="Zdenka Volavá" userId="02b7e0de970aa95e" providerId="LiveId" clId="{B4001137-1581-4230-859B-6D3566699739}" dt="2024-11-06T14:36:30.545" v="2647" actId="113"/>
          <ac:spMkLst>
            <pc:docMk/>
            <pc:sldMk cId="3712837367" sldId="271"/>
            <ac:spMk id="2" creationId="{F592BDCD-E8EF-FB9E-9193-BC6EDE3B5168}"/>
          </ac:spMkLst>
        </pc:spChg>
        <pc:spChg chg="mod">
          <ac:chgData name="Zdenka Volavá" userId="02b7e0de970aa95e" providerId="LiveId" clId="{B4001137-1581-4230-859B-6D3566699739}" dt="2024-11-06T14:36:21.861" v="2645" actId="27636"/>
          <ac:spMkLst>
            <pc:docMk/>
            <pc:sldMk cId="3712837367" sldId="271"/>
            <ac:spMk id="3" creationId="{977428E5-49BA-48C5-893D-443FD1AA3C38}"/>
          </ac:spMkLst>
        </pc:spChg>
      </pc:sldChg>
      <pc:sldChg chg="modSp new mod">
        <pc:chgData name="Zdenka Volavá" userId="02b7e0de970aa95e" providerId="LiveId" clId="{B4001137-1581-4230-859B-6D3566699739}" dt="2024-11-06T14:53:08.417" v="2802" actId="20577"/>
        <pc:sldMkLst>
          <pc:docMk/>
          <pc:sldMk cId="4145166298" sldId="272"/>
        </pc:sldMkLst>
        <pc:spChg chg="mod">
          <ac:chgData name="Zdenka Volavá" userId="02b7e0de970aa95e" providerId="LiveId" clId="{B4001137-1581-4230-859B-6D3566699739}" dt="2024-11-06T14:36:51.995" v="2658" actId="5793"/>
          <ac:spMkLst>
            <pc:docMk/>
            <pc:sldMk cId="4145166298" sldId="272"/>
            <ac:spMk id="2" creationId="{D2188EF0-324B-33F7-FC52-7B6D0E53234E}"/>
          </ac:spMkLst>
        </pc:spChg>
        <pc:spChg chg="mod">
          <ac:chgData name="Zdenka Volavá" userId="02b7e0de970aa95e" providerId="LiveId" clId="{B4001137-1581-4230-859B-6D3566699739}" dt="2024-11-06T14:53:08.417" v="2802" actId="20577"/>
          <ac:spMkLst>
            <pc:docMk/>
            <pc:sldMk cId="4145166298" sldId="272"/>
            <ac:spMk id="3" creationId="{62A8B354-F7EE-DE8A-2CC9-6ED7E2DF5A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3203848" y="3075806"/>
            <a:ext cx="5472608" cy="685899"/>
          </a:xfrm>
        </p:spPr>
        <p:txBody>
          <a:bodyPr>
            <a:normAutofit fontScale="90000"/>
          </a:bodyPr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cs-CZ">
                <a:solidFill>
                  <a:srgbClr val="F9F745"/>
                </a:solidFill>
              </a:rPr>
              <a:t>Klepnutím lze upravit styl předlohy nadpisů.</a:t>
            </a:r>
            <a:endParaRPr lang="fr-CA" dirty="0">
              <a:solidFill>
                <a:srgbClr val="F9F745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3290772" y="3634730"/>
            <a:ext cx="5345723" cy="593204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marL="0" indent="0" algn="ctr">
              <a:buNone/>
            </a:pPr>
            <a:r>
              <a:rPr lang="cs-CZ">
                <a:solidFill>
                  <a:srgbClr val="F9F745"/>
                </a:solidFill>
              </a:rPr>
              <a:t>Klepnutím lze upravit styl předlohy podnadpisů.</a:t>
            </a:r>
            <a:endParaRPr lang="fr-CA" dirty="0">
              <a:solidFill>
                <a:srgbClr val="F9F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cs-CZ">
                <a:solidFill>
                  <a:schemeClr val="tx1"/>
                </a:solidFill>
              </a:rPr>
              <a:t>Klepnutím lze upravit styl předlohy nadpisů.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618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r>
              <a:rPr lang="cs-CZ">
                <a:solidFill>
                  <a:srgbClr val="F9F745"/>
                </a:solidFill>
              </a:rPr>
              <a:t>Klepnutím lze upravit styl předlohy nadpisů.</a:t>
            </a:r>
            <a:endParaRPr lang="fr-CA" dirty="0">
              <a:solidFill>
                <a:srgbClr val="F9F745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rgbClr val="F9F745"/>
                </a:solidFill>
              </a:defRPr>
            </a:lvl1pPr>
          </a:lstStyle>
          <a:p>
            <a:pPr lvl="0"/>
            <a:r>
              <a:rPr lang="cs-CZ">
                <a:solidFill>
                  <a:srgbClr val="F9F745"/>
                </a:solidFill>
              </a:rPr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46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1901-EAFA-421B-A2F5-12C5ED560658}" type="datetimeFigureOut">
              <a:rPr lang="fr-CA" smtClean="0"/>
              <a:pPr/>
              <a:t>2024-11-06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154E-1E41-436C-AFC8-37E8C9FC3E7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1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zdnakolebka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71392" y="572616"/>
            <a:ext cx="5472608" cy="685899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F9F745"/>
                </a:solidFill>
              </a:rPr>
              <a:t>Prázdná náruč</a:t>
            </a:r>
            <a:endParaRPr lang="fr-CA" sz="4800" b="1" dirty="0">
              <a:solidFill>
                <a:srgbClr val="F9F74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32040" y="3630872"/>
            <a:ext cx="3344415" cy="57606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dirty="0">
                <a:solidFill>
                  <a:srgbClr val="F9F745"/>
                </a:solidFill>
              </a:rPr>
              <a:t>Zdena Volavá</a:t>
            </a:r>
            <a:endParaRPr lang="fr-CA" dirty="0">
              <a:solidFill>
                <a:srgbClr val="F9F745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F949A3-FCE0-4CB3-E307-8D3E8EB26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06936"/>
            <a:ext cx="1445385" cy="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DAF5D-EF46-CF28-0498-645610BF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8361-16F2-FB4D-0133-11B7077388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cs-CZ" dirty="0"/>
              <a:t>Praktické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EA905-BEA5-6CE9-CC9D-D72674D8CD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3728" y="1131590"/>
            <a:ext cx="684076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latin typeface="Nunito Sans" panose="020F0502020204030204" pitchFamily="2" charset="-18"/>
              </a:rPr>
              <a:t>V zákonné lhůtě </a:t>
            </a:r>
            <a:r>
              <a:rPr lang="cs-CZ" b="1" i="0" dirty="0">
                <a:solidFill>
                  <a:srgbClr val="212529"/>
                </a:solidFill>
                <a:effectLst/>
                <a:latin typeface="Nunito Sans" panose="020F0502020204030204" pitchFamily="2" charset="-18"/>
              </a:rPr>
              <a:t>96 hodin od úmrtí dítěte či porodu</a:t>
            </a:r>
            <a:r>
              <a:rPr lang="cs-CZ" b="0" i="0" dirty="0">
                <a:solidFill>
                  <a:srgbClr val="212529"/>
                </a:solidFill>
                <a:effectLst/>
                <a:latin typeface="Nunito Sans" panose="020F0502020204030204" pitchFamily="2" charset="-18"/>
              </a:rPr>
              <a:t> mrtvého miminka se musí rodič rozhodnout, jak naloží s tělíčkem a zda své miminko pojmenuje. </a:t>
            </a:r>
          </a:p>
          <a:p>
            <a:pPr marL="0" indent="0">
              <a:buNone/>
            </a:pPr>
            <a:r>
              <a:rPr lang="cs-CZ" dirty="0">
                <a:solidFill>
                  <a:srgbClr val="212529"/>
                </a:solidFill>
                <a:latin typeface="Nunito Sans" panose="020F0502020204030204" pitchFamily="2" charset="-18"/>
              </a:rPr>
              <a:t>Jestliže rodiče pohřbívat nebudou, je tělíčko zpopelněno a uloženo do společného hrobu.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8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D25DD-9D6C-5F81-5A4D-415EEE8F24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 b="1" dirty="0">
                <a:solidFill>
                  <a:srgbClr val="F9F745"/>
                </a:solidFill>
              </a:rPr>
              <a:t>Chladící kolébka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13A929-DBB8-C82E-799B-A4B36C1E80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15792" y="1077084"/>
            <a:ext cx="2771008" cy="3681044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F8198BD-1018-5491-4759-8D9F926CB689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6120680" cy="359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3000" dirty="0">
                <a:solidFill>
                  <a:srgbClr val="F9F745"/>
                </a:solidFill>
                <a:latin typeface="Nunito Sans" panose="020F0502020204030204" pitchFamily="2" charset="-18"/>
              </a:rPr>
              <a:t>Může prodloužit čas na </a:t>
            </a:r>
          </a:p>
          <a:p>
            <a:pPr marL="0" indent="0">
              <a:buFont typeface="Arial" pitchFamily="34" charset="0"/>
              <a:buNone/>
            </a:pPr>
            <a:r>
              <a:rPr lang="cs-CZ" sz="3000" dirty="0">
                <a:solidFill>
                  <a:srgbClr val="F9F745"/>
                </a:solidFill>
                <a:latin typeface="Nunito Sans" panose="020F0502020204030204" pitchFamily="2" charset="-18"/>
              </a:rPr>
              <a:t>rozloučení i pro další členy rodiny.</a:t>
            </a:r>
          </a:p>
          <a:p>
            <a:pPr marL="0" indent="0">
              <a:buFont typeface="Arial" pitchFamily="34" charset="0"/>
              <a:buNone/>
            </a:pPr>
            <a:r>
              <a:rPr lang="cs-CZ" sz="3000" dirty="0">
                <a:solidFill>
                  <a:srgbClr val="F9F745"/>
                </a:solidFill>
                <a:latin typeface="Nunito Sans" panose="020F0502020204030204" pitchFamily="2" charset="-18"/>
              </a:rPr>
              <a:t>Do ČR dováží spolek </a:t>
            </a:r>
            <a:r>
              <a:rPr lang="cs-CZ" sz="3000" dirty="0" err="1">
                <a:solidFill>
                  <a:srgbClr val="F9F745"/>
                </a:solidFill>
                <a:latin typeface="Nunito Sans" panose="020F0502020204030204" pitchFamily="2" charset="-18"/>
              </a:rPr>
              <a:t>Spinkey</a:t>
            </a:r>
            <a:r>
              <a:rPr lang="cs-CZ" sz="3000" dirty="0">
                <a:solidFill>
                  <a:srgbClr val="F9F745"/>
                </a:solidFill>
                <a:latin typeface="Nunito Sans" panose="020F0502020204030204" pitchFamily="2" charset="-18"/>
              </a:rPr>
              <a:t> – aktuálně 7 kolébek, jedna na Vysočině v </a:t>
            </a:r>
            <a:r>
              <a:rPr lang="cs-CZ" sz="3000" dirty="0" err="1">
                <a:solidFill>
                  <a:srgbClr val="F9F745"/>
                </a:solidFill>
                <a:latin typeface="Nunito Sans" panose="020F0502020204030204" pitchFamily="2" charset="-18"/>
              </a:rPr>
              <a:t>Havl</a:t>
            </a:r>
            <a:r>
              <a:rPr lang="cs-CZ" sz="3000" dirty="0">
                <a:solidFill>
                  <a:srgbClr val="F9F745"/>
                </a:solidFill>
                <a:latin typeface="Nunito Sans" panose="020F0502020204030204" pitchFamily="2" charset="-18"/>
              </a:rPr>
              <a:t>. Brodě.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>
                <a:solidFill>
                  <a:srgbClr val="F9F745"/>
                </a:solidFill>
                <a:latin typeface="Nunito Sans" panose="020F0502020204030204" pitchFamily="2" charset="-18"/>
              </a:rPr>
              <a:t>Garantka: prim. MUDr. Magdaléna </a:t>
            </a:r>
            <a:r>
              <a:rPr lang="cs-CZ" sz="2400" dirty="0" err="1">
                <a:solidFill>
                  <a:srgbClr val="F9F745"/>
                </a:solidFill>
                <a:latin typeface="Nunito Sans" panose="020F0502020204030204" pitchFamily="2" charset="-18"/>
              </a:rPr>
              <a:t>Chvílová</a:t>
            </a:r>
            <a:endParaRPr lang="cs-CZ" sz="2400" dirty="0">
              <a:solidFill>
                <a:srgbClr val="F9F745"/>
              </a:solidFill>
              <a:latin typeface="Nunito Sans" panose="020F0502020204030204" pitchFamily="2" charset="-18"/>
            </a:endParaRPr>
          </a:p>
          <a:p>
            <a:pPr marL="0" indent="0">
              <a:buFont typeface="Arial" pitchFamily="34" charset="0"/>
              <a:buNone/>
            </a:pPr>
            <a:endParaRPr lang="cs-CZ" dirty="0">
              <a:solidFill>
                <a:srgbClr val="F9F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929FA-7552-A66E-A6BE-740D680148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r>
              <a:rPr lang="cs-CZ" dirty="0"/>
              <a:t>Praktické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AA934-38D6-6849-53F4-5223A82F58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840760" cy="339447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Rodný list</a:t>
            </a:r>
            <a:r>
              <a:rPr lang="cs-CZ" dirty="0"/>
              <a:t>	u mrtvě i živě rozeného,</a:t>
            </a:r>
            <a:br>
              <a:rPr lang="cs-CZ" dirty="0"/>
            </a:br>
            <a:r>
              <a:rPr lang="cs-CZ" dirty="0"/>
              <a:t>		ne u potratu	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Úmrtní list</a:t>
            </a:r>
            <a:r>
              <a:rPr lang="cs-CZ" dirty="0"/>
              <a:t>	pouze živě narozené dítě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Porodné </a:t>
            </a:r>
            <a:r>
              <a:rPr lang="cs-CZ" dirty="0"/>
              <a:t>u 1.a 2. dítěte, živě narozeného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Pohřebné </a:t>
            </a:r>
            <a:r>
              <a:rPr lang="cs-CZ" dirty="0"/>
              <a:t>byl-li vypraven pohřeb</a:t>
            </a:r>
          </a:p>
        </p:txBody>
      </p:sp>
    </p:spTree>
    <p:extLst>
      <p:ext uri="{BB962C8B-B14F-4D97-AF65-F5344CB8AC3E}">
        <p14:creationId xmlns:p14="http://schemas.microsoft.com/office/powerpoint/2010/main" val="287729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2BDCD-E8EF-FB9E-9193-BC6EDE3B51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r>
              <a:rPr lang="cs-CZ" b="1" dirty="0">
                <a:solidFill>
                  <a:srgbClr val="000066"/>
                </a:solidFill>
              </a:rPr>
              <a:t>Důležité!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7428E5-49BA-48C5-893D-443FD1AA3C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840760" cy="339447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Opečovat</a:t>
            </a:r>
            <a:r>
              <a:rPr lang="cs-CZ" dirty="0"/>
              <a:t> zdravotníky.</a:t>
            </a:r>
          </a:p>
          <a:p>
            <a:r>
              <a:rPr lang="cs-CZ" dirty="0"/>
              <a:t>Supervize.</a:t>
            </a:r>
          </a:p>
          <a:p>
            <a:r>
              <a:rPr lang="cs-CZ" dirty="0"/>
              <a:t>Setkání s odborníkem a otevření neusazených prožitků.</a:t>
            </a:r>
          </a:p>
          <a:p>
            <a:r>
              <a:rPr lang="cs-CZ" dirty="0"/>
              <a:t>Sdílení s nadřízenými, s kolegy.</a:t>
            </a:r>
          </a:p>
          <a:p>
            <a:r>
              <a:rPr lang="cs-CZ" dirty="0"/>
              <a:t>Relaxace, uvolnění emocí, meditace.</a:t>
            </a:r>
          </a:p>
        </p:txBody>
      </p:sp>
    </p:spTree>
    <p:extLst>
      <p:ext uri="{BB962C8B-B14F-4D97-AF65-F5344CB8AC3E}">
        <p14:creationId xmlns:p14="http://schemas.microsoft.com/office/powerpoint/2010/main" val="371283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88EF0-324B-33F7-FC52-7B6D0E532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r>
              <a:rPr lang="cs-CZ" dirty="0"/>
              <a:t>Nabízíme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8B354-F7EE-DE8A-2CC9-6ED7E2DF5A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r>
              <a:rPr lang="cs-CZ" dirty="0"/>
              <a:t>Materiály – Sešit Mému miminku, balíček pro rodiče.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www.prazdnakolebka.cz</a:t>
            </a:r>
            <a:r>
              <a:rPr lang="cs-CZ" dirty="0"/>
              <a:t> </a:t>
            </a:r>
          </a:p>
          <a:p>
            <a:r>
              <a:rPr lang="cs-CZ" dirty="0"/>
              <a:t>Školení zdravotníků.</a:t>
            </a:r>
          </a:p>
          <a:p>
            <a:r>
              <a:rPr lang="cs-CZ" dirty="0"/>
              <a:t>Otevření tématu – </a:t>
            </a:r>
            <a:r>
              <a:rPr lang="cs-CZ" dirty="0" err="1"/>
              <a:t>opečování</a:t>
            </a:r>
            <a:r>
              <a:rPr lang="cs-CZ" dirty="0"/>
              <a:t> zdravotníků.</a:t>
            </a:r>
          </a:p>
        </p:txBody>
      </p:sp>
    </p:spTree>
    <p:extLst>
      <p:ext uri="{BB962C8B-B14F-4D97-AF65-F5344CB8AC3E}">
        <p14:creationId xmlns:p14="http://schemas.microsoft.com/office/powerpoint/2010/main" val="414516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CCFDD-99AC-6AAB-454D-FC67D8376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 b="1" dirty="0">
                <a:solidFill>
                  <a:srgbClr val="F9F745"/>
                </a:solidFill>
              </a:rPr>
              <a:t>Dlouhá cesta, z. 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F824F-6937-D7CE-3DEE-E45A2F6C2C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200150"/>
            <a:ext cx="8568952" cy="3819871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F9F745"/>
                </a:solidFill>
              </a:rPr>
              <a:t>Sídlo, kancelář, poradenské místo: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Nám. Republiky 22, 591 01 Žďár nad Sázavou</a:t>
            </a:r>
          </a:p>
          <a:p>
            <a:pPr marL="0" indent="0">
              <a:buNone/>
            </a:pPr>
            <a:endParaRPr lang="cs-CZ" dirty="0">
              <a:solidFill>
                <a:srgbClr val="F9F745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Ředitelka, poradkyně pro pozůstalé:</a:t>
            </a:r>
          </a:p>
          <a:p>
            <a:pPr marL="0" indent="0">
              <a:buNone/>
            </a:pPr>
            <a:r>
              <a:rPr lang="cs-CZ" sz="3100" dirty="0">
                <a:solidFill>
                  <a:srgbClr val="F9F745"/>
                </a:solidFill>
              </a:rPr>
              <a:t>Zdena Volavá, t. 606 764 762 zdena@dlouhacesta.cz</a:t>
            </a:r>
          </a:p>
          <a:p>
            <a:pPr marL="0" indent="0">
              <a:buNone/>
            </a:pPr>
            <a:r>
              <a:rPr lang="cs-CZ" sz="3100" dirty="0">
                <a:solidFill>
                  <a:srgbClr val="F9F745"/>
                </a:solidFill>
              </a:rPr>
              <a:t>Koordinátorka Prázdné kolébky:</a:t>
            </a:r>
          </a:p>
          <a:p>
            <a:pPr marL="0" indent="0">
              <a:buNone/>
            </a:pPr>
            <a:r>
              <a:rPr lang="cs-CZ" sz="3100" dirty="0">
                <a:solidFill>
                  <a:srgbClr val="F9F745"/>
                </a:solidFill>
              </a:rPr>
              <a:t>Anna </a:t>
            </a:r>
            <a:r>
              <a:rPr lang="cs-CZ" sz="3100" dirty="0" err="1">
                <a:solidFill>
                  <a:srgbClr val="F9F745"/>
                </a:solidFill>
              </a:rPr>
              <a:t>Kodríková</a:t>
            </a:r>
            <a:r>
              <a:rPr lang="cs-CZ" sz="3100" dirty="0">
                <a:solidFill>
                  <a:srgbClr val="F9F745"/>
                </a:solidFill>
              </a:rPr>
              <a:t>, dobrovolnice</a:t>
            </a:r>
          </a:p>
          <a:p>
            <a:pPr marL="0" indent="0">
              <a:buNone/>
            </a:pPr>
            <a:r>
              <a:rPr lang="cs-CZ" sz="3100" dirty="0">
                <a:solidFill>
                  <a:srgbClr val="F9F745"/>
                </a:solidFill>
              </a:rPr>
              <a:t>t. 606 781 361  anna@dlouhacesta.cz</a:t>
            </a:r>
          </a:p>
          <a:p>
            <a:pPr marL="0" indent="0" algn="ctr">
              <a:buNone/>
            </a:pPr>
            <a:r>
              <a:rPr lang="cs-CZ" sz="5700" b="1" dirty="0">
                <a:solidFill>
                  <a:srgbClr val="F9F745"/>
                </a:solidFill>
              </a:rPr>
              <a:t>www.dlouhacesta.cz</a:t>
            </a:r>
          </a:p>
        </p:txBody>
      </p:sp>
    </p:spTree>
    <p:extLst>
      <p:ext uri="{BB962C8B-B14F-4D97-AF65-F5344CB8AC3E}">
        <p14:creationId xmlns:p14="http://schemas.microsoft.com/office/powerpoint/2010/main" val="147924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91C25-8192-132E-49AA-94E6C37A9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9FDD-2AA8-DD57-CBEF-194D6C917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5736" y="205979"/>
            <a:ext cx="6491064" cy="85725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0066"/>
                </a:solidFill>
              </a:rPr>
              <a:t>Jak jednat s rodinou po ztrátě dítěte</a:t>
            </a:r>
            <a:endParaRPr lang="fr-CA" sz="32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3B1B-BE66-BAA3-C98C-986F66D57D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736" y="1200150"/>
            <a:ext cx="6491064" cy="38198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Dlouhá cesta, z. s.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Pomáháme rodinám, ve kterých zemřelo dítě v jakémkoli věku </a:t>
            </a:r>
            <a:br>
              <a:rPr lang="cs-CZ" dirty="0"/>
            </a:br>
            <a:r>
              <a:rPr lang="cs-CZ" dirty="0"/>
              <a:t>a z jakékoli příčiny</a:t>
            </a:r>
          </a:p>
          <a:p>
            <a:endParaRPr lang="cs-CZ" dirty="0"/>
          </a:p>
          <a:p>
            <a:r>
              <a:rPr lang="cs-CZ" dirty="0"/>
              <a:t>Naše služba je dostupná v kterémkoli časovém odstupu od ztráty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27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05979"/>
            <a:ext cx="7128792" cy="85725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9F745"/>
                </a:solidFill>
              </a:rPr>
              <a:t>Jak jednat s rodinou po ztrátě dítěte</a:t>
            </a:r>
            <a:endParaRPr lang="fr-CA" sz="3600" dirty="0">
              <a:solidFill>
                <a:srgbClr val="F9F74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300" b="1" dirty="0">
                <a:solidFill>
                  <a:srgbClr val="F9F745"/>
                </a:solidFill>
              </a:rPr>
              <a:t>PRÁZDNÁ KOLÉBKA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Vyškolení poradci – průvodci truchlením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Praha_ 3 matky, 1 otec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Brno_ 2 matky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Prostějov (Olomouc)_1 matka</a:t>
            </a:r>
          </a:p>
          <a:p>
            <a:pPr marL="0" indent="0">
              <a:buNone/>
            </a:pPr>
            <a:endParaRPr lang="cs-CZ" dirty="0">
              <a:solidFill>
                <a:srgbClr val="F9F745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Dlouhá cesta po celé ČR: 28 průvodců truchlením</a:t>
            </a:r>
            <a:endParaRPr lang="fr-CA" dirty="0">
              <a:solidFill>
                <a:srgbClr val="F9F745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E5BF67-87E8-E2BB-E0A4-DFF02176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9" y="2499742"/>
            <a:ext cx="241554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FB895-70C8-F92F-9C94-26597B092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205979"/>
            <a:ext cx="7128792" cy="85725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9F745"/>
                </a:solidFill>
              </a:rPr>
              <a:t>Jak jednat s rodinou po ztrátě dítěte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F28AA-677A-76D5-BA7E-C327373011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cs-CZ" dirty="0">
                <a:solidFill>
                  <a:srgbClr val="F9F745"/>
                </a:solidFill>
              </a:rPr>
              <a:t>Rituál rozloučení: </a:t>
            </a:r>
            <a:br>
              <a:rPr lang="cs-CZ" dirty="0">
                <a:solidFill>
                  <a:srgbClr val="F9F745"/>
                </a:solidFill>
              </a:rPr>
            </a:br>
            <a:r>
              <a:rPr lang="cs-CZ" dirty="0">
                <a:solidFill>
                  <a:srgbClr val="F9F745"/>
                </a:solidFill>
              </a:rPr>
              <a:t>	fyzicky, mentálně, spirituálně</a:t>
            </a:r>
          </a:p>
          <a:p>
            <a:r>
              <a:rPr lang="cs-CZ" dirty="0">
                <a:solidFill>
                  <a:srgbClr val="F9F745"/>
                </a:solidFill>
              </a:rPr>
              <a:t>Proces truchlení:</a:t>
            </a:r>
            <a:br>
              <a:rPr lang="cs-CZ" dirty="0">
                <a:solidFill>
                  <a:srgbClr val="F9F745"/>
                </a:solidFill>
              </a:rPr>
            </a:br>
            <a:r>
              <a:rPr lang="cs-CZ" dirty="0">
                <a:solidFill>
                  <a:srgbClr val="F9F745"/>
                </a:solidFill>
              </a:rPr>
              <a:t>	po šestinedělí (po měsíci)…..až 1 rok</a:t>
            </a:r>
          </a:p>
          <a:p>
            <a:r>
              <a:rPr lang="cs-CZ" dirty="0">
                <a:solidFill>
                  <a:srgbClr val="F9F745"/>
                </a:solidFill>
              </a:rPr>
              <a:t>Individuální cesta vyrovnání se ztrátou</a:t>
            </a:r>
            <a:br>
              <a:rPr lang="cs-CZ" dirty="0">
                <a:solidFill>
                  <a:srgbClr val="F9F745"/>
                </a:solidFill>
              </a:rPr>
            </a:br>
            <a:r>
              <a:rPr lang="cs-CZ" dirty="0">
                <a:solidFill>
                  <a:srgbClr val="F9F745"/>
                </a:solidFill>
              </a:rPr>
              <a:t>	podpůrná skupina žen, rodina, příběhy</a:t>
            </a:r>
          </a:p>
        </p:txBody>
      </p:sp>
    </p:spTree>
    <p:extLst>
      <p:ext uri="{BB962C8B-B14F-4D97-AF65-F5344CB8AC3E}">
        <p14:creationId xmlns:p14="http://schemas.microsoft.com/office/powerpoint/2010/main" val="50884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8560" y="299465"/>
            <a:ext cx="6491064" cy="85725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>
                <a:solidFill>
                  <a:srgbClr val="000066"/>
                </a:solidFill>
              </a:rPr>
              <a:t>Jak jednat s rodinou po ztrátě dítěte</a:t>
            </a:r>
            <a:br>
              <a:rPr lang="cs-CZ" sz="3200" b="1" dirty="0">
                <a:solidFill>
                  <a:srgbClr val="000066"/>
                </a:solidFill>
              </a:rPr>
            </a:br>
            <a:r>
              <a:rPr lang="cs-CZ" sz="3200" b="1" dirty="0">
                <a:solidFill>
                  <a:srgbClr val="000066"/>
                </a:solidFill>
              </a:rPr>
              <a:t>PORODNICE</a:t>
            </a:r>
            <a:endParaRPr lang="fr-CA" sz="32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8560" y="1323629"/>
            <a:ext cx="6491064" cy="3819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66"/>
                </a:solidFill>
              </a:rPr>
              <a:t>Rituál rozloučení – laskavě nabízet</a:t>
            </a:r>
          </a:p>
          <a:p>
            <a:r>
              <a:rPr lang="cs-CZ" dirty="0"/>
              <a:t>Umytí miminka</a:t>
            </a:r>
          </a:p>
          <a:p>
            <a:r>
              <a:rPr lang="cs-CZ" dirty="0" err="1"/>
              <a:t>Memorybox</a:t>
            </a:r>
            <a:endParaRPr lang="cs-CZ" dirty="0"/>
          </a:p>
          <a:p>
            <a:r>
              <a:rPr lang="cs-CZ" dirty="0"/>
              <a:t>Vzpomínkový list</a:t>
            </a:r>
          </a:p>
          <a:p>
            <a:r>
              <a:rPr lang="cs-CZ" dirty="0"/>
              <a:t>Aromaterapie</a:t>
            </a:r>
          </a:p>
          <a:p>
            <a:r>
              <a:rPr lang="cs-CZ" dirty="0"/>
              <a:t>„Jestli vám to nevadí, pořídíme fotografii vašeho miminka“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8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3C3BED-688E-096F-5E4F-2BB9B49DDB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5576" y="411510"/>
            <a:ext cx="3560729" cy="26705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D743DA-9C12-2349-7AE2-B376912D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2067694"/>
            <a:ext cx="4183745" cy="23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28ABB-82D9-2C36-A525-A1C179616A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Co neříkat/nedělat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232F2-F290-7FD3-3F09-5FF936C65F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„Příště to dopadne dobře“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„Tento měsíc už jste druhá“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Neklopit oči, nechtít se střetnou pohledem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Nechovat se jako by se nic nestalo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Nezahrnovat informacemi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16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C3B0-BF6D-7174-1D92-6B27991A2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 b="1" dirty="0">
                <a:solidFill>
                  <a:srgbClr val="F9F745"/>
                </a:solidFill>
              </a:rPr>
              <a:t>Co říkat/dělat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24C50-BE3D-722F-DF7B-3C757278CF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„Je mi to líto“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Být s rodičkou, s rodiči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Zacházet s miminkem, jako by bylo živé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Být přítomná, mlčet, vydržet ticho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28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0090D-87BF-B1E6-3486-36569D5D45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1" y="120252"/>
            <a:ext cx="7663880" cy="85725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9F745"/>
                </a:solidFill>
              </a:rPr>
              <a:t>Nebát se říct/dělat, když to tak cítím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6ADC4-1C1F-813B-983D-08C134ED9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„Je krásný/krásná“ (děťátko)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„Plačte se svou ženou“ (tatínkovi)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„Pochovejte si ji v náručí“ (všem z rodiny)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Plakat s rodiči</a:t>
            </a:r>
          </a:p>
          <a:p>
            <a:pPr marL="0" indent="0">
              <a:buNone/>
            </a:pPr>
            <a:r>
              <a:rPr lang="cs-CZ" dirty="0">
                <a:solidFill>
                  <a:srgbClr val="F9F745"/>
                </a:solidFill>
              </a:rPr>
              <a:t>Pohladit po ruce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02079"/>
      </p:ext>
    </p:extLst>
  </p:cSld>
  <p:clrMapOvr>
    <a:masterClrMapping/>
  </p:clrMapOvr>
</p:sld>
</file>

<file path=ppt/theme/theme1.xml><?xml version="1.0" encoding="utf-8"?>
<a:theme xmlns:a="http://schemas.openxmlformats.org/drawingml/2006/main" name="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86</TotalTime>
  <Words>511</Words>
  <Application>Microsoft Office PowerPoint</Application>
  <PresentationFormat>Předvádění na obrazovce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Nunito Sans</vt:lpstr>
      <vt:lpstr>9</vt:lpstr>
      <vt:lpstr>Prázdná náruč</vt:lpstr>
      <vt:lpstr>Jak jednat s rodinou po ztrátě dítěte</vt:lpstr>
      <vt:lpstr>Jak jednat s rodinou po ztrátě dítěte</vt:lpstr>
      <vt:lpstr>Jak jednat s rodinou po ztrátě dítěte</vt:lpstr>
      <vt:lpstr>Jak jednat s rodinou po ztrátě dítěte PORODNICE</vt:lpstr>
      <vt:lpstr>Prezentace aplikace PowerPoint</vt:lpstr>
      <vt:lpstr>Co neříkat/nedělat</vt:lpstr>
      <vt:lpstr>Co říkat/dělat</vt:lpstr>
      <vt:lpstr>Nebát se říct/dělat, když to tak cítím</vt:lpstr>
      <vt:lpstr>Praktické informace</vt:lpstr>
      <vt:lpstr>Chladící kolébka</vt:lpstr>
      <vt:lpstr>Praktické informace</vt:lpstr>
      <vt:lpstr>Důležité!</vt:lpstr>
      <vt:lpstr>Nabízíme </vt:lpstr>
      <vt:lpstr>Dlouhá cesta, z. s.</vt:lpstr>
    </vt:vector>
  </TitlesOfParts>
  <Company>bit 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zdenka.volava</dc:creator>
  <cp:lastModifiedBy>Zdenka Volavá</cp:lastModifiedBy>
  <cp:revision>1</cp:revision>
  <dcterms:created xsi:type="dcterms:W3CDTF">2012-07-17T07:03:41Z</dcterms:created>
  <dcterms:modified xsi:type="dcterms:W3CDTF">2024-11-06T14:56:15Z</dcterms:modified>
</cp:coreProperties>
</file>